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71" r:id="rId5"/>
    <p:sldId id="276" r:id="rId6"/>
    <p:sldId id="277" r:id="rId7"/>
    <p:sldId id="281" r:id="rId8"/>
    <p:sldId id="278" r:id="rId9"/>
    <p:sldId id="280" r:id="rId10"/>
    <p:sldId id="279" r:id="rId11"/>
    <p:sldId id="272" r:id="rId12"/>
    <p:sldId id="273" r:id="rId13"/>
    <p:sldId id="274" r:id="rId14"/>
    <p:sldId id="275" r:id="rId15"/>
    <p:sldId id="270" r:id="rId16"/>
    <p:sldId id="282" r:id="rId17"/>
    <p:sldId id="260" r:id="rId18"/>
    <p:sldId id="261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  <a:srgbClr val="ADBF52"/>
    <a:srgbClr val="EEF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20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low-poly-cube-world-170440" TargetMode="External"/><Relationship Id="rId2" Type="http://schemas.openxmlformats.org/officeDocument/2006/relationships/hyperlink" Target="https://assetstore.unity.com/packages/3d/characters/humanoids/fantasy/polygon-mini-fantasy-character-pack-122084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078524" y="9105900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5609" y="407387"/>
            <a:ext cx="15405611" cy="7448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ko-KR" altLang="en-US" sz="19000" b="1" dirty="0" err="1">
                <a:solidFill>
                  <a:srgbClr val="000000"/>
                </a:solidFill>
                <a:latin typeface="Futura Bk BT" pitchFamily="34" charset="0"/>
              </a:rPr>
              <a:t>뭐야</a:t>
            </a:r>
            <a:r>
              <a:rPr lang="ko-KR" altLang="en-US" sz="19000" b="1" dirty="0">
                <a:solidFill>
                  <a:srgbClr val="000000"/>
                </a:solidFill>
                <a:latin typeface="Futura Bk BT" pitchFamily="34" charset="0"/>
              </a:rPr>
              <a:t> 돌려줘요 내 </a:t>
            </a:r>
            <a:r>
              <a:rPr lang="en-US" altLang="ko-KR" sz="19000" b="1" dirty="0">
                <a:solidFill>
                  <a:srgbClr val="000000"/>
                </a:solidFill>
                <a:latin typeface="Futura Bk BT" pitchFamily="34" charset="0"/>
              </a:rPr>
              <a:t>20</a:t>
            </a:r>
            <a:r>
              <a:rPr lang="ko-KR" altLang="en-US" sz="19000" b="1" dirty="0">
                <a:solidFill>
                  <a:srgbClr val="000000"/>
                </a:solidFill>
                <a:latin typeface="Futura Bk BT" pitchFamily="34" charset="0"/>
              </a:rPr>
              <a:t>대 초반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 발표 자료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8049F-B7B6-483B-B0D3-A53D9FFB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9232"/>
            <a:ext cx="12308761" cy="8161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231882-13A7-420E-AD2E-1DCEAE82C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12" y="3439712"/>
            <a:ext cx="2070190" cy="4313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F84B7E-F04D-4D10-A509-81B7FAB0E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14700"/>
            <a:ext cx="2807864" cy="4623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196147-6C61-42FC-B388-EA02F59CC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46" y="3314701"/>
            <a:ext cx="2179531" cy="4313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3114E3-E6C6-4E68-9212-1132401F4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94" y="3390025"/>
            <a:ext cx="2070190" cy="45690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3D5625-31C9-4C0C-B729-CE53303EB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865" y="3314700"/>
            <a:ext cx="2834688" cy="43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97676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525318" y="2352975"/>
            <a:ext cx="3712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955720" y="2483588"/>
            <a:ext cx="504336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952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952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</p:spTree>
    <p:extLst>
      <p:ext uri="{BB962C8B-B14F-4D97-AF65-F5344CB8AC3E}">
        <p14:creationId xmlns:p14="http://schemas.microsoft.com/office/powerpoint/2010/main" val="379329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싶은 것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2" name="Object 22">
            <a:extLst>
              <a:ext uri="{FF2B5EF4-FFF2-40B4-BE49-F238E27FC236}">
                <a16:creationId xmlns:a16="http://schemas.microsoft.com/office/drawing/2014/main" id="{99EB4472-9786-442B-8E03-84614E268E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50BBED-C7B6-410D-87FD-BE55A445E820}"/>
              </a:ext>
            </a:extLst>
          </p:cNvPr>
          <p:cNvSpPr txBox="1"/>
          <p:nvPr/>
        </p:nvSpPr>
        <p:spPr>
          <a:xfrm>
            <a:off x="12525318" y="952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54C4A-7B11-4EDB-9778-247B1295B510}"/>
              </a:ext>
            </a:extLst>
          </p:cNvPr>
          <p:cNvSpPr txBox="1"/>
          <p:nvPr/>
        </p:nvSpPr>
        <p:spPr>
          <a:xfrm>
            <a:off x="13255999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C3F36-1473-4FEE-A98A-F414A5EC3617}"/>
              </a:ext>
            </a:extLst>
          </p:cNvPr>
          <p:cNvSpPr txBox="1"/>
          <p:nvPr/>
        </p:nvSpPr>
        <p:spPr>
          <a:xfrm>
            <a:off x="5689941" y="952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FD99AF-62B8-40E4-8981-477220D98C5D}"/>
              </a:ext>
            </a:extLst>
          </p:cNvPr>
          <p:cNvSpPr txBox="1"/>
          <p:nvPr/>
        </p:nvSpPr>
        <p:spPr>
          <a:xfrm>
            <a:off x="6347594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</p:spTree>
    <p:extLst>
      <p:ext uri="{BB962C8B-B14F-4D97-AF65-F5344CB8AC3E}">
        <p14:creationId xmlns:p14="http://schemas.microsoft.com/office/powerpoint/2010/main" val="1510188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8668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04036" y="1503148"/>
            <a:ext cx="5693947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2019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4036" y="5719359"/>
            <a:ext cx="6489751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사용된 폰트는 에스코어 드림3입니다. 사이즈는 1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6이며 자간은-1,행간은 50입니다. 장평은 100%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입니다. 글줄은 8 ~ 10줄 정도 넣으시면 가장 안정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057143" y="1503148"/>
            <a:ext cx="5571429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057143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글줄은 8줄에서 10줄 정도가 가장 안정적입니다.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1503148"/>
            <a:ext cx="6057143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4762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사이즈는 16이며 자간은-1,행간은 50입니다.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95238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004036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057143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4595" y="4054595"/>
            <a:ext cx="4326357" cy="4326357"/>
            <a:chOff x="12054595" y="4054595"/>
            <a:chExt cx="4326357" cy="4326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595" y="4054595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7928" y="1923574"/>
            <a:ext cx="4326357" cy="4326357"/>
            <a:chOff x="6987928" y="1923574"/>
            <a:chExt cx="4326357" cy="4326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7928" y="1923574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762" y="4054595"/>
            <a:ext cx="4326357" cy="4326357"/>
            <a:chOff x="1904762" y="4054595"/>
            <a:chExt cx="4326357" cy="4326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4054595"/>
              <a:ext cx="4326357" cy="43263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486988" y="9427164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904762" y="3950312"/>
            <a:ext cx="2848158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4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18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117281" y="6768372"/>
            <a:ext cx="3076730" cy="21028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3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20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928213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258417" y="1804732"/>
            <a:ext cx="2914286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400" b="1" kern="0" spc="4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19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846901" y="6741266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904762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01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843599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6004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4325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004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4325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4325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6004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환경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43599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25277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43599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2527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싶은 것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25277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744325" y="3477115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4325" y="6216226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4075" y="3477115"/>
            <a:ext cx="4266667" cy="63443"/>
            <a:chOff x="6994512" y="3794992"/>
            <a:chExt cx="4266667" cy="634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4075" y="6216226"/>
            <a:ext cx="4266667" cy="63443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CCED8B-B299-45C1-92E4-3A2EA1392D33}"/>
              </a:ext>
            </a:extLst>
          </p:cNvPr>
          <p:cNvSpPr txBox="1"/>
          <p:nvPr/>
        </p:nvSpPr>
        <p:spPr>
          <a:xfrm>
            <a:off x="2027505" y="2544551"/>
            <a:ext cx="1538883" cy="57108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“</a:t>
            </a:r>
            <a:r>
              <a:rPr lang="ko-KR" altLang="en-US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여백의 미</a:t>
            </a:r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”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4124606"/>
            <a:ext cx="6443934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95238" y="2343004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원하시는 이미지를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오른쪽 이미지에 얹혀주세요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35" y="2300649"/>
            <a:ext cx="4195233" cy="5575603"/>
            <a:chOff x="9608735" y="2300649"/>
            <a:chExt cx="4195233" cy="55756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735" y="2300649"/>
              <a:ext cx="4195233" cy="5575603"/>
              <a:chOff x="9608735" y="2300649"/>
              <a:chExt cx="4195233" cy="55756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08735" y="2300649"/>
                <a:ext cx="4195233" cy="5575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997" y="2300649"/>
              <a:ext cx="4194972" cy="5575603"/>
              <a:chOff x="9608997" y="2300649"/>
              <a:chExt cx="4194972" cy="55756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8997" y="2300649"/>
                <a:ext cx="4194972" cy="5575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466203" y="935860"/>
            <a:ext cx="2927502" cy="4216730"/>
            <a:chOff x="14466203" y="935860"/>
            <a:chExt cx="2927502" cy="4216730"/>
          </a:xfrm>
        </p:grpSpPr>
        <p:sp>
          <p:nvSpPr>
            <p:cNvPr id="4" name="Object 4"/>
            <p:cNvSpPr txBox="1"/>
            <p:nvPr/>
          </p:nvSpPr>
          <p:spPr>
            <a:xfrm>
              <a:off x="14475727" y="3537129"/>
              <a:ext cx="4376967" cy="24231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사용된 폰트는 에스코어 드림3입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니다. 사이즈는 16이며 자간은-1,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행간은 40입니다.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</a:t>
              </a:r>
              <a:endParaRPr lang="en-US"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466203" y="935860"/>
              <a:ext cx="4357143" cy="22134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왼쪽 포스터를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원하시는 이미지로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대체해주세요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4475727" y="3178585"/>
              <a:ext cx="2809883" cy="63443"/>
              <a:chOff x="14475727" y="3178585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4475727" y="3178585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60146" y="-574989"/>
            <a:ext cx="14160146" cy="9770500"/>
            <a:chOff x="-160146" y="-574989"/>
            <a:chExt cx="14160146" cy="9770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146" y="-574989"/>
              <a:ext cx="14160146" cy="977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074" y="916692"/>
            <a:ext cx="5085384" cy="7112425"/>
            <a:chOff x="1197074" y="916692"/>
            <a:chExt cx="5085384" cy="7112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45783" y="-2640451"/>
              <a:ext cx="10170768" cy="142248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74" y="916692"/>
              <a:ext cx="5085384" cy="711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6986688" y="1521271"/>
            <a:ext cx="11418982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03.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14699950" cy="51470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UI / UX</a:t>
            </a:r>
          </a:p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7422" y="1889333"/>
            <a:ext cx="4483530" cy="6507047"/>
            <a:chOff x="11897422" y="1889333"/>
            <a:chExt cx="4483530" cy="6507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7422" y="1889333"/>
              <a:ext cx="4483530" cy="1690515"/>
              <a:chOff x="11897422" y="1889333"/>
              <a:chExt cx="4483530" cy="1690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7422" y="1889333"/>
                <a:ext cx="4483530" cy="1690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97422" y="3921646"/>
              <a:ext cx="4474735" cy="4474735"/>
              <a:chOff x="11897422" y="3921646"/>
              <a:chExt cx="4474735" cy="4474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97422" y="3921646"/>
                <a:ext cx="4474735" cy="4474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88717" y="1878181"/>
            <a:ext cx="4620004" cy="6507047"/>
            <a:chOff x="6988717" y="1878181"/>
            <a:chExt cx="4620004" cy="6507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88717" y="1878181"/>
              <a:ext cx="4620004" cy="6507047"/>
              <a:chOff x="6988717" y="1878181"/>
              <a:chExt cx="4620004" cy="65070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88717" y="1878181"/>
                <a:ext cx="4620004" cy="65070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69979" y="3245502"/>
              <a:ext cx="2191109" cy="4652587"/>
              <a:chOff x="8169979" y="3245502"/>
              <a:chExt cx="2191109" cy="4652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9979" y="3245502"/>
                <a:ext cx="2191109" cy="46525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075473" y="2343004"/>
            <a:ext cx="4305480" cy="4905384"/>
            <a:chOff x="12075473" y="2343004"/>
            <a:chExt cx="4305480" cy="4905384"/>
          </a:xfrm>
        </p:grpSpPr>
        <p:sp>
          <p:nvSpPr>
            <p:cNvPr id="5" name="Object 5"/>
            <p:cNvSpPr txBox="1"/>
            <p:nvPr/>
          </p:nvSpPr>
          <p:spPr>
            <a:xfrm>
              <a:off x="12084997" y="4124606"/>
              <a:ext cx="6443934" cy="46856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 장평은 100%입니다.</a:t>
              </a:r>
            </a:p>
            <a:p>
              <a:pPr algn="just"/>
              <a:endPara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endParaRP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 글줄은 8줄에서 10줄 정도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적어주시면 가장 안정적으로 보입니다.</a:t>
              </a:r>
              <a:endParaRPr lang="en-US"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075473" y="2343004"/>
              <a:ext cx="6396852" cy="14667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모바일 페이지 이미지를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넣어주세요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084997" y="3766063"/>
              <a:ext cx="4266667" cy="63443"/>
              <a:chOff x="12084997" y="3766063"/>
              <a:chExt cx="4266667" cy="63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2084997" y="376606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4762" y="1923810"/>
              <a:ext cx="9386311" cy="6476554"/>
              <a:chOff x="1904762" y="1923810"/>
              <a:chExt cx="9386311" cy="6476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04762" y="1923810"/>
                <a:ext cx="9386311" cy="6476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80952" y="2621292"/>
              <a:ext cx="2426799" cy="5153048"/>
              <a:chOff x="3980952" y="2621292"/>
              <a:chExt cx="2426799" cy="51530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80952" y="2621292"/>
                <a:ext cx="2426799" cy="5153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696" y="3026286"/>
            <a:ext cx="16961905" cy="11638095"/>
            <a:chOff x="663696" y="3026286"/>
            <a:chExt cx="16961905" cy="11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696" y="3026286"/>
              <a:ext cx="16958233" cy="11637588"/>
              <a:chOff x="663696" y="3026286"/>
              <a:chExt cx="16958233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696" y="3026286"/>
                <a:ext cx="16958233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-100000" y="1894927"/>
            <a:ext cx="19255952" cy="877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 에스코어 드림3입니다. 사이즈는 14이며 자간은-1,행간은 50입니다.</a:t>
            </a:r>
          </a:p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2줄정도 길게 써주시는게 가장 안정적으로 보입니다.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000787" y="1224560"/>
            <a:ext cx="10712646" cy="5942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웹페이지 이미지를 넣어주세요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B9FFE40-70A6-43A7-B326-FD3F9005B94F}"/>
              </a:ext>
            </a:extLst>
          </p:cNvPr>
          <p:cNvGrpSpPr/>
          <p:nvPr/>
        </p:nvGrpSpPr>
        <p:grpSpPr>
          <a:xfrm>
            <a:off x="4953000" y="952500"/>
            <a:ext cx="11944771" cy="5047908"/>
            <a:chOff x="4133429" y="3600792"/>
            <a:chExt cx="11944771" cy="50479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72A43AE-19C4-4B1C-B227-1513C705F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35" r="-660"/>
            <a:stretch/>
          </p:blipFill>
          <p:spPr>
            <a:xfrm>
              <a:off x="4133429" y="3600792"/>
              <a:ext cx="9068365" cy="5047908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13655573" y="4405539"/>
              <a:ext cx="2422627" cy="3477876"/>
              <a:chOff x="12436373" y="3404563"/>
              <a:chExt cx="2422627" cy="347787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507074" y="3404563"/>
                <a:ext cx="2351926" cy="3477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TPS</a:t>
                </a:r>
              </a:p>
              <a:p>
                <a:r>
                  <a:rPr lang="ko-KR" altLang="en-US" sz="4400" dirty="0" err="1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배틀로얄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MOBA</a:t>
                </a:r>
              </a:p>
              <a:p>
                <a:r>
                  <a:rPr lang="ko-KR" altLang="en-US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대전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  <a:p>
                <a:r>
                  <a:rPr lang="ko-KR" altLang="en-US" sz="4400" dirty="0" err="1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카툰</a:t>
                </a:r>
                <a:endParaRPr lang="ko-KR" altLang="en-US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10729158" y="5111780"/>
                <a:ext cx="3477874" cy="63443"/>
              </a:xfrm>
              <a:prstGeom prst="rect">
                <a:avLst/>
              </a:prstGeom>
            </p:spPr>
          </p:pic>
        </p:grpSp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75110061-F73C-4CBD-83DF-073DB95F2053}"/>
              </a:ext>
            </a:extLst>
          </p:cNvPr>
          <p:cNvSpPr txBox="1"/>
          <p:nvPr/>
        </p:nvSpPr>
        <p:spPr>
          <a:xfrm>
            <a:off x="4932218" y="6286500"/>
            <a:ext cx="12517582" cy="32766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공격방식과 스킬이 다른 다양한 캐릭터들이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큐브맵에서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정해진 시간동안 싸우는 게임 </a:t>
            </a:r>
            <a:r>
              <a: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수정예정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>
              <a:solidFill>
                <a:schemeClr val="tx1"/>
              </a:solidFill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</a:rPr>
              <a:t>모드 </a:t>
            </a:r>
            <a:r>
              <a:rPr lang="ko-KR" altLang="en-US" sz="20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4936B06B-DF43-4EAB-BC6A-9D138591B7BA}"/>
              </a:ext>
            </a:extLst>
          </p:cNvPr>
          <p:cNvSpPr/>
          <p:nvPr/>
        </p:nvSpPr>
        <p:spPr>
          <a:xfrm>
            <a:off x="5583604" y="230761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캐릭터 선택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3F1F9F-4172-4BDD-BC33-DE1BC017CAF1}"/>
              </a:ext>
            </a:extLst>
          </p:cNvPr>
          <p:cNvCxnSpPr>
            <a:cxnSpLocks/>
            <a:stCxn id="12" idx="1"/>
            <a:endCxn id="20" idx="0"/>
          </p:cNvCxnSpPr>
          <p:nvPr/>
        </p:nvCxnSpPr>
        <p:spPr>
          <a:xfrm rot="10800000" flipV="1">
            <a:off x="6630976" y="1226204"/>
            <a:ext cx="1968551" cy="10814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967689-F61B-4BCE-BC5B-6208E3B4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180" y="1866900"/>
            <a:ext cx="102048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086AF89-12FA-4D53-80E0-37886D32F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89652"/>
            <a:ext cx="10706410" cy="8056573"/>
          </a:xfrm>
          <a:prstGeom prst="rect">
            <a:avLst/>
          </a:prstGeom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5C3038-94F4-4FAE-8B52-4B2C5E4AB2DA}"/>
              </a:ext>
            </a:extLst>
          </p:cNvPr>
          <p:cNvGrpSpPr/>
          <p:nvPr/>
        </p:nvGrpSpPr>
        <p:grpSpPr>
          <a:xfrm>
            <a:off x="10915805" y="1926347"/>
            <a:ext cx="914400" cy="523220"/>
            <a:chOff x="10629900" y="1817616"/>
            <a:chExt cx="914400" cy="523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AA7F05E-B711-40F0-A24A-34A97855F430}"/>
                </a:ext>
              </a:extLst>
            </p:cNvPr>
            <p:cNvSpPr/>
            <p:nvPr/>
          </p:nvSpPr>
          <p:spPr>
            <a:xfrm>
              <a:off x="10629900" y="1865395"/>
              <a:ext cx="914400" cy="427663"/>
            </a:xfrm>
            <a:prstGeom prst="round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3EA249E-704A-4362-B8B5-66B75C5F8097}"/>
                </a:ext>
              </a:extLst>
            </p:cNvPr>
            <p:cNvSpPr/>
            <p:nvPr/>
          </p:nvSpPr>
          <p:spPr>
            <a:xfrm>
              <a:off x="10744200" y="1817616"/>
              <a:ext cx="64953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1:27</a:t>
              </a:r>
              <a:endPara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8227F88-CBF5-40F1-9B3D-9372854AEAFF}"/>
              </a:ext>
            </a:extLst>
          </p:cNvPr>
          <p:cNvGrpSpPr/>
          <p:nvPr/>
        </p:nvGrpSpPr>
        <p:grpSpPr>
          <a:xfrm>
            <a:off x="10625031" y="3314700"/>
            <a:ext cx="1459686" cy="1179447"/>
            <a:chOff x="5360835" y="699360"/>
            <a:chExt cx="1459686" cy="117944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3DC267E-5D73-4C78-A23C-4A25D6E51D10}"/>
                </a:ext>
              </a:extLst>
            </p:cNvPr>
            <p:cNvGrpSpPr/>
            <p:nvPr/>
          </p:nvGrpSpPr>
          <p:grpSpPr>
            <a:xfrm>
              <a:off x="5360835" y="699360"/>
              <a:ext cx="1459686" cy="1084920"/>
              <a:chOff x="5366158" y="1373054"/>
              <a:chExt cx="1459686" cy="1084920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41338508-5A61-42A6-9372-07147294CDC4}"/>
                  </a:ext>
                </a:extLst>
              </p:cNvPr>
              <p:cNvSpPr/>
              <p:nvPr/>
            </p:nvSpPr>
            <p:spPr>
              <a:xfrm>
                <a:off x="5366158" y="2011541"/>
                <a:ext cx="1459684" cy="251670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C52133D1-F8AC-434B-998F-D05C00FFC1C5}"/>
                  </a:ext>
                </a:extLst>
              </p:cNvPr>
              <p:cNvSpPr/>
              <p:nvPr/>
            </p:nvSpPr>
            <p:spPr>
              <a:xfrm>
                <a:off x="5366158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B146F30A-183D-4AE4-ADF6-0898E9BE5BFB}"/>
                  </a:ext>
                </a:extLst>
              </p:cNvPr>
              <p:cNvSpPr/>
              <p:nvPr/>
            </p:nvSpPr>
            <p:spPr>
              <a:xfrm>
                <a:off x="5852720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FCB86DEC-D6A4-457F-8518-A9D72043DBAB}"/>
                  </a:ext>
                </a:extLst>
              </p:cNvPr>
              <p:cNvSpPr/>
              <p:nvPr/>
            </p:nvSpPr>
            <p:spPr>
              <a:xfrm>
                <a:off x="6339282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1760B656-A07D-49E8-A373-996AA49221DC}"/>
                  </a:ext>
                </a:extLst>
              </p:cNvPr>
              <p:cNvSpPr/>
              <p:nvPr/>
            </p:nvSpPr>
            <p:spPr>
              <a:xfrm>
                <a:off x="5379600" y="2039317"/>
                <a:ext cx="1432800" cy="115278"/>
              </a:xfrm>
              <a:prstGeom prst="roundRect">
                <a:avLst/>
              </a:prstGeom>
              <a:solidFill>
                <a:srgbClr val="AEE4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AB4714E-BB5E-4D97-A978-0A32F34C2524}"/>
                  </a:ext>
                </a:extLst>
              </p:cNvPr>
              <p:cNvSpPr/>
              <p:nvPr/>
            </p:nvSpPr>
            <p:spPr>
              <a:xfrm>
                <a:off x="5378400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14039A08-880F-4F26-A44F-BA27790D34D8}"/>
                  </a:ext>
                </a:extLst>
              </p:cNvPr>
              <p:cNvSpPr/>
              <p:nvPr/>
            </p:nvSpPr>
            <p:spPr>
              <a:xfrm>
                <a:off x="5864962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82C62220-7A3E-4FF0-96DC-21D36F2959CC}"/>
                  </a:ext>
                </a:extLst>
              </p:cNvPr>
              <p:cNvSpPr/>
              <p:nvPr/>
            </p:nvSpPr>
            <p:spPr>
              <a:xfrm>
                <a:off x="6351524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47B556B-965B-437B-AF9A-321D938DBB31}"/>
                  </a:ext>
                </a:extLst>
              </p:cNvPr>
              <p:cNvSpPr/>
              <p:nvPr/>
            </p:nvSpPr>
            <p:spPr>
              <a:xfrm>
                <a:off x="5665005" y="1781006"/>
                <a:ext cx="849913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5030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77B2730-D881-4D68-A961-BA16288273BB}"/>
                  </a:ext>
                </a:extLst>
              </p:cNvPr>
              <p:cNvSpPr/>
              <p:nvPr/>
            </p:nvSpPr>
            <p:spPr>
              <a:xfrm>
                <a:off x="5535545" y="1373054"/>
                <a:ext cx="1063112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Player1</a:t>
                </a:r>
                <a:endParaRPr lang="en-US" altLang="ko-KR" sz="28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D77B90-13A2-408D-B1E5-71358C10CE3A}"/>
                </a:ext>
              </a:extLst>
            </p:cNvPr>
            <p:cNvGrpSpPr/>
            <p:nvPr/>
          </p:nvGrpSpPr>
          <p:grpSpPr>
            <a:xfrm>
              <a:off x="5360835" y="1794632"/>
              <a:ext cx="1459684" cy="84175"/>
              <a:chOff x="5360835" y="1797013"/>
              <a:chExt cx="1459684" cy="8417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75B9486-5BD1-44A0-93C8-82C27A1B1774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C20845C-F7F4-454B-A38A-A4B20E50A02D}"/>
                  </a:ext>
                </a:extLst>
              </p:cNvPr>
              <p:cNvGrpSpPr/>
              <p:nvPr/>
            </p:nvGrpSpPr>
            <p:grpSpPr>
              <a:xfrm>
                <a:off x="5360835" y="1797013"/>
                <a:ext cx="1037584" cy="84175"/>
                <a:chOff x="5360835" y="1797013"/>
                <a:chExt cx="1459684" cy="84175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C99CDF2E-7EB1-449C-BD10-9314AC64BF71}"/>
                    </a:ext>
                  </a:extLst>
                </p:cNvPr>
                <p:cNvSpPr/>
                <p:nvPr/>
              </p:nvSpPr>
              <p:spPr>
                <a:xfrm>
                  <a:off x="5360835" y="1797013"/>
                  <a:ext cx="1459684" cy="8417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BB4F1B92-68E1-462F-B53A-64B9EFFDB516}"/>
                    </a:ext>
                  </a:extLst>
                </p:cNvPr>
                <p:cNvSpPr/>
                <p:nvPr/>
              </p:nvSpPr>
              <p:spPr>
                <a:xfrm>
                  <a:off x="5374277" y="1803016"/>
                  <a:ext cx="1432800" cy="45719"/>
                </a:xfrm>
                <a:prstGeom prst="roundRect">
                  <a:avLst/>
                </a:prstGeom>
                <a:solidFill>
                  <a:srgbClr val="F090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C5AE197-5CAA-47FA-989A-FB2A27312B8E}"/>
              </a:ext>
            </a:extLst>
          </p:cNvPr>
          <p:cNvGrpSpPr/>
          <p:nvPr/>
        </p:nvGrpSpPr>
        <p:grpSpPr>
          <a:xfrm>
            <a:off x="6307478" y="1720985"/>
            <a:ext cx="1464784" cy="646331"/>
            <a:chOff x="2378213" y="561575"/>
            <a:chExt cx="1118520" cy="493544"/>
          </a:xfrm>
        </p:grpSpPr>
        <p:sp>
          <p:nvSpPr>
            <p:cNvPr id="46" name="사각형: 둥근 대각선 방향 모서리 45">
              <a:extLst>
                <a:ext uri="{FF2B5EF4-FFF2-40B4-BE49-F238E27FC236}">
                  <a16:creationId xmlns:a16="http://schemas.microsoft.com/office/drawing/2014/main" id="{53992500-65DA-43F2-8B59-FD7F81D3366C}"/>
                </a:ext>
              </a:extLst>
            </p:cNvPr>
            <p:cNvSpPr/>
            <p:nvPr/>
          </p:nvSpPr>
          <p:spPr>
            <a:xfrm>
              <a:off x="2520418" y="762524"/>
              <a:ext cx="976315" cy="256680"/>
            </a:xfrm>
            <a:prstGeom prst="round2Diag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43827F7-F92C-4156-9AD1-6483708A4422}"/>
                </a:ext>
              </a:extLst>
            </p:cNvPr>
            <p:cNvGrpSpPr/>
            <p:nvPr/>
          </p:nvGrpSpPr>
          <p:grpSpPr>
            <a:xfrm>
              <a:off x="2378213" y="626907"/>
              <a:ext cx="316800" cy="385201"/>
              <a:chOff x="1171678" y="1478804"/>
              <a:chExt cx="316800" cy="385201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17B5C47-AD8B-4118-94C8-D9B161567C0E}"/>
                  </a:ext>
                </a:extLst>
              </p:cNvPr>
              <p:cNvGrpSpPr/>
              <p:nvPr/>
            </p:nvGrpSpPr>
            <p:grpSpPr>
              <a:xfrm>
                <a:off x="1171678" y="1478804"/>
                <a:ext cx="316800" cy="385200"/>
                <a:chOff x="1171678" y="1478804"/>
                <a:chExt cx="306602" cy="375808"/>
              </a:xfrm>
            </p:grpSpPr>
            <p:sp>
              <p:nvSpPr>
                <p:cNvPr id="53" name="이등변 삼각형 52">
                  <a:extLst>
                    <a:ext uri="{FF2B5EF4-FFF2-40B4-BE49-F238E27FC236}">
                      <a16:creationId xmlns:a16="http://schemas.microsoft.com/office/drawing/2014/main" id="{E2AEDE48-7789-4C67-A18E-D6E2DEAAAF99}"/>
                    </a:ext>
                  </a:extLst>
                </p:cNvPr>
                <p:cNvSpPr/>
                <p:nvPr/>
              </p:nvSpPr>
              <p:spPr>
                <a:xfrm>
                  <a:off x="1171678" y="1478804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이등변 삼각형 53">
                  <a:extLst>
                    <a:ext uri="{FF2B5EF4-FFF2-40B4-BE49-F238E27FC236}">
                      <a16:creationId xmlns:a16="http://schemas.microsoft.com/office/drawing/2014/main" id="{4CAE328E-9ADE-44A1-8A6A-AE9FA371DEF6}"/>
                    </a:ext>
                  </a:extLst>
                </p:cNvPr>
                <p:cNvSpPr/>
                <p:nvPr/>
              </p:nvSpPr>
              <p:spPr>
                <a:xfrm rot="10800000">
                  <a:off x="1171678" y="1590300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AACE8C0-B875-4FA7-9994-68AF9249C2AD}"/>
                  </a:ext>
                </a:extLst>
              </p:cNvPr>
              <p:cNvGrpSpPr/>
              <p:nvPr/>
            </p:nvGrpSpPr>
            <p:grpSpPr>
              <a:xfrm>
                <a:off x="1181876" y="1488196"/>
                <a:ext cx="306602" cy="375809"/>
                <a:chOff x="1421971" y="2695161"/>
                <a:chExt cx="306602" cy="375809"/>
              </a:xfrm>
            </p:grpSpPr>
            <p:sp>
              <p:nvSpPr>
                <p:cNvPr id="51" name="이등변 삼각형 50">
                  <a:extLst>
                    <a:ext uri="{FF2B5EF4-FFF2-40B4-BE49-F238E27FC236}">
                      <a16:creationId xmlns:a16="http://schemas.microsoft.com/office/drawing/2014/main" id="{3E792B48-CCB8-4416-BB17-606290CBD849}"/>
                    </a:ext>
                  </a:extLst>
                </p:cNvPr>
                <p:cNvSpPr/>
                <p:nvPr/>
              </p:nvSpPr>
              <p:spPr>
                <a:xfrm rot="10800000">
                  <a:off x="1421971" y="2806658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B7CB68DD-8511-4EC2-A987-9E9BEBE86A6F}"/>
                    </a:ext>
                  </a:extLst>
                </p:cNvPr>
                <p:cNvSpPr/>
                <p:nvPr/>
              </p:nvSpPr>
              <p:spPr>
                <a:xfrm>
                  <a:off x="1421971" y="2695161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1F1AB3C-CB88-4389-981A-048469A94E86}"/>
                </a:ext>
              </a:extLst>
            </p:cNvPr>
            <p:cNvSpPr/>
            <p:nvPr/>
          </p:nvSpPr>
          <p:spPr>
            <a:xfrm>
              <a:off x="2908367" y="561575"/>
              <a:ext cx="388274" cy="4935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10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72C3165-4ADC-4D50-A8D4-4F3FA64D9819}"/>
              </a:ext>
            </a:extLst>
          </p:cNvPr>
          <p:cNvGrpSpPr/>
          <p:nvPr/>
        </p:nvGrpSpPr>
        <p:grpSpPr>
          <a:xfrm>
            <a:off x="14990086" y="1720984"/>
            <a:ext cx="1469114" cy="646331"/>
            <a:chOff x="8684624" y="561575"/>
            <a:chExt cx="1114189" cy="490183"/>
          </a:xfrm>
        </p:grpSpPr>
        <p:sp>
          <p:nvSpPr>
            <p:cNvPr id="56" name="사각형: 둥근 대각선 방향 모서리 55">
              <a:extLst>
                <a:ext uri="{FF2B5EF4-FFF2-40B4-BE49-F238E27FC236}">
                  <a16:creationId xmlns:a16="http://schemas.microsoft.com/office/drawing/2014/main" id="{F4250C9A-3BEE-48CF-922F-E5DA24C4F4CE}"/>
                </a:ext>
              </a:extLst>
            </p:cNvPr>
            <p:cNvSpPr/>
            <p:nvPr/>
          </p:nvSpPr>
          <p:spPr>
            <a:xfrm>
              <a:off x="8684624" y="762524"/>
              <a:ext cx="996713" cy="256680"/>
            </a:xfrm>
            <a:prstGeom prst="round2Diag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04F9104-3A5A-4101-9FD2-4DC6B2669E28}"/>
                </a:ext>
              </a:extLst>
            </p:cNvPr>
            <p:cNvGrpSpPr/>
            <p:nvPr/>
          </p:nvGrpSpPr>
          <p:grpSpPr>
            <a:xfrm>
              <a:off x="9482013" y="634003"/>
              <a:ext cx="316800" cy="385201"/>
              <a:chOff x="1171678" y="1478804"/>
              <a:chExt cx="316800" cy="385201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082ABE1-2ADF-41DD-A892-4AD7573F12A7}"/>
                  </a:ext>
                </a:extLst>
              </p:cNvPr>
              <p:cNvGrpSpPr/>
              <p:nvPr/>
            </p:nvGrpSpPr>
            <p:grpSpPr>
              <a:xfrm>
                <a:off x="1171678" y="1478804"/>
                <a:ext cx="316800" cy="385200"/>
                <a:chOff x="1171678" y="1478804"/>
                <a:chExt cx="306602" cy="375808"/>
              </a:xfrm>
            </p:grpSpPr>
            <p:sp>
              <p:nvSpPr>
                <p:cNvPr id="63" name="이등변 삼각형 62">
                  <a:extLst>
                    <a:ext uri="{FF2B5EF4-FFF2-40B4-BE49-F238E27FC236}">
                      <a16:creationId xmlns:a16="http://schemas.microsoft.com/office/drawing/2014/main" id="{891BE846-D849-48E6-B8BE-A4A9B992AAC4}"/>
                    </a:ext>
                  </a:extLst>
                </p:cNvPr>
                <p:cNvSpPr/>
                <p:nvPr/>
              </p:nvSpPr>
              <p:spPr>
                <a:xfrm>
                  <a:off x="1171678" y="1478804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이등변 삼각형 63">
                  <a:extLst>
                    <a:ext uri="{FF2B5EF4-FFF2-40B4-BE49-F238E27FC236}">
                      <a16:creationId xmlns:a16="http://schemas.microsoft.com/office/drawing/2014/main" id="{59D5BF05-1097-449B-9B00-C84149B4C812}"/>
                    </a:ext>
                  </a:extLst>
                </p:cNvPr>
                <p:cNvSpPr/>
                <p:nvPr/>
              </p:nvSpPr>
              <p:spPr>
                <a:xfrm rot="10800000">
                  <a:off x="1171678" y="1590300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76BF38A-EDBD-4F3D-863F-C91D99E1EED8}"/>
                  </a:ext>
                </a:extLst>
              </p:cNvPr>
              <p:cNvGrpSpPr/>
              <p:nvPr/>
            </p:nvGrpSpPr>
            <p:grpSpPr>
              <a:xfrm>
                <a:off x="1181876" y="1488196"/>
                <a:ext cx="306602" cy="375809"/>
                <a:chOff x="1421971" y="2695161"/>
                <a:chExt cx="306602" cy="375809"/>
              </a:xfrm>
            </p:grpSpPr>
            <p:sp>
              <p:nvSpPr>
                <p:cNvPr id="61" name="이등변 삼각형 60">
                  <a:extLst>
                    <a:ext uri="{FF2B5EF4-FFF2-40B4-BE49-F238E27FC236}">
                      <a16:creationId xmlns:a16="http://schemas.microsoft.com/office/drawing/2014/main" id="{E41152BE-7392-491C-B185-6EE614190512}"/>
                    </a:ext>
                  </a:extLst>
                </p:cNvPr>
                <p:cNvSpPr/>
                <p:nvPr/>
              </p:nvSpPr>
              <p:spPr>
                <a:xfrm rot="10800000">
                  <a:off x="1421971" y="2806658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이등변 삼각형 61">
                  <a:extLst>
                    <a:ext uri="{FF2B5EF4-FFF2-40B4-BE49-F238E27FC236}">
                      <a16:creationId xmlns:a16="http://schemas.microsoft.com/office/drawing/2014/main" id="{A2164B0C-9741-454F-9145-400A79B4DC3F}"/>
                    </a:ext>
                  </a:extLst>
                </p:cNvPr>
                <p:cNvSpPr/>
                <p:nvPr/>
              </p:nvSpPr>
              <p:spPr>
                <a:xfrm>
                  <a:off x="1421971" y="2695161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D37DDA6-55B6-4F16-B100-8DDFBA581B7B}"/>
                </a:ext>
              </a:extLst>
            </p:cNvPr>
            <p:cNvSpPr/>
            <p:nvPr/>
          </p:nvSpPr>
          <p:spPr>
            <a:xfrm>
              <a:off x="8907452" y="561575"/>
              <a:ext cx="381983" cy="4901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64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컨셉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99E60-0DDA-4074-9CFE-4CC3C9124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885" y="2019300"/>
            <a:ext cx="4861893" cy="74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0BF643F0-7E0A-4485-948F-6EFC30863355}"/>
              </a:ext>
            </a:extLst>
          </p:cNvPr>
          <p:cNvSpPr txBox="1"/>
          <p:nvPr/>
        </p:nvSpPr>
        <p:spPr>
          <a:xfrm>
            <a:off x="12496800" y="3543300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2497552" y="6984297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F8A5438-3B81-46F7-9CF8-8AC46BB0569D}"/>
              </a:ext>
            </a:extLst>
          </p:cNvPr>
          <p:cNvGrpSpPr/>
          <p:nvPr/>
        </p:nvGrpSpPr>
        <p:grpSpPr>
          <a:xfrm>
            <a:off x="15016867" y="3161375"/>
            <a:ext cx="1137533" cy="1581422"/>
            <a:chOff x="14743901" y="2619099"/>
            <a:chExt cx="1137533" cy="158142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5BD5F2D-AC00-450A-BBF2-CB328306D97B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C0635FD-6C38-4B8C-A5C0-A158FA28A272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0884607-BDB9-49C0-A554-DFDB4848B6AD}"/>
                </a:ext>
              </a:extLst>
            </p:cNvPr>
            <p:cNvCxnSpPr>
              <a:stCxn id="18" idx="0"/>
              <a:endCxn id="45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A2D743D-6487-41CB-97FB-698302E1A80D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8884FF6E-0255-49E5-B320-8B1A8664F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4802" y="2781300"/>
            <a:ext cx="1766798" cy="242934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6E291-1A3E-43D8-A81E-F42D77E7D06F}"/>
              </a:ext>
            </a:extLst>
          </p:cNvPr>
          <p:cNvSpPr txBox="1"/>
          <p:nvPr/>
        </p:nvSpPr>
        <p:spPr>
          <a:xfrm>
            <a:off x="4687857" y="1638300"/>
            <a:ext cx="1298989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모드</a:t>
            </a: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marL="914400" indent="-914400">
              <a:buAutoNum type="arabicPeriod"/>
            </a:pP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indent="-914400">
              <a:buAutoNum type="arabicPeriod"/>
            </a:pP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indent="-914400">
              <a:buAutoNum type="arabicPeriod"/>
            </a:pP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indent="-914400">
              <a:buAutoNum type="arabicPeriod"/>
            </a:pP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indent="-914400">
              <a:buAutoNum type="arabicPeriod"/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현상금 모드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indent="-914400">
              <a:buAutoNum type="arabicPeriod"/>
            </a:pP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indent="-914400">
              <a:buAutoNum type="arabicPeriod"/>
            </a:pP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indent="-914400">
              <a:buAutoNum type="arabicPeriod"/>
            </a:pP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914400" indent="-914400">
              <a:buAutoNum type="arabicPeriod"/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1816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998</Words>
  <Application>Microsoft Office PowerPoint</Application>
  <PresentationFormat>사용자 지정</PresentationFormat>
  <Paragraphs>266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?? ??</vt:lpstr>
      <vt:lpstr>Futura Bk BT</vt:lpstr>
      <vt:lpstr>맑은 고딕</vt:lpstr>
      <vt:lpstr>에스코어 드림 2 ExtraLight</vt:lpstr>
      <vt:lpstr>에스코어 드림 3</vt:lpstr>
      <vt:lpstr>에스코어 드림 4</vt:lpstr>
      <vt:lpstr>에스코어 드림 4 Regular</vt:lpstr>
      <vt:lpstr>에스코어 드림 5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36</cp:revision>
  <dcterms:created xsi:type="dcterms:W3CDTF">2020-10-05T11:23:33Z</dcterms:created>
  <dcterms:modified xsi:type="dcterms:W3CDTF">2020-10-11T13:18:07Z</dcterms:modified>
</cp:coreProperties>
</file>